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C9AE3-E8F5-4DD2-B919-55957C278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9868F-E0E2-474A-B8C0-A031425D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7029D-FD30-4E15-A928-FE4B792A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61525-CE98-4022-A5FB-ADB676F2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71F39-D16A-427A-BE98-E7966E49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0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C5A0A-A1EF-47F6-AF94-B8AC7DCD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DDE9FD-4E6C-4851-9AFB-B6C86EA05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36CD6-77D3-44CD-A0A1-A0BA975A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49D61-4F67-4B7E-BBA2-24CC0921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D1A81-BB59-45A9-8886-6682BD14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0CC7E6-F11A-4B10-8A6B-233808F07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23DC5-7A11-43B0-BC59-2171020C1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F651C-802C-4F44-88FC-78DA359D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85486-0A3F-4064-9A61-ED696694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5EDEC-B7AC-4001-AE2F-2093E502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591B-E277-4A23-8D59-F942D784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956A7-D23A-4E02-B9B0-E3A8A40E0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C16C8-D99E-4029-9E0B-6D049A19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37A07C-1286-47B8-9835-22D00969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281F2-D0B3-48F6-855C-120962C0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CBED1-7C5C-41B5-9AE5-3DF0C5FF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5B8EF-B824-4367-A9FD-3C8AC907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E65AB-C1C1-4996-9A18-902B92AB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EE9FF-5A69-4AD5-94F5-1366FFC6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072BE-426D-4D56-923D-F2FAB47C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2CA6-9908-4334-962D-CFFADF2E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51A9F-94F4-4CA5-8C01-B3739ADD1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CA72B6-FF9D-43CE-AA00-BEFF114EC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3CB2D8-9EDE-407E-8FCE-B2595B0E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EE9C1-EDA5-4893-B656-AE352B78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46F2C-A57E-4F8C-8A51-C811DD30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1241C-1485-4AD1-A526-E0BF242E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21E5E-63A5-476E-A39A-910DAE06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E4A29-49B7-4F5B-B571-09DCBD49C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4E5D4B-933D-4BC5-96EF-635BCD54C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1640AA-60B0-4219-9350-D9C2A756F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A9620-24EA-44AA-9374-F0BA11F7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CFAEA-FE81-44AC-AC69-4EED19F7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B4D211-FE5E-4B9D-B4E0-77E5A55C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6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F2E2-5D2C-4EBA-9B26-EDDEEF57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06636C-430D-420F-871D-0052B24E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6253C2-EBCD-4446-97A8-7826D99D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0285D-9A0B-4CE9-9AD1-314120D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FFEDE-8DAC-4C75-A207-08D03F4B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C1E990-08CA-4AE2-A401-DDC82F96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6C5256-E52D-4021-8A44-01DA8BAF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6A5C6-7304-4104-A6A7-91C3BB06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62956-ABF8-4689-8B4B-D4273528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B1AA9-B5CE-44C0-9D2A-44A5F8600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47D33-2BFB-41F0-96D3-FA376747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1667E-2FA0-4C30-B46B-4DE98DFA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8E6A6-4450-451D-8B90-3CD43BC4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5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5DB36-B2D0-4F17-A0FA-E84BDC0C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403BD4-96B0-4313-B609-92F513C9E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CA57C-7CF1-46FF-A228-2A09ED35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F29D1-B070-4FE3-8742-2A8428F4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EA3C49-A7EB-4C71-A089-DCAA4961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C99EEE-A0E7-41C5-BB73-C49D4F07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E93DB-7567-4DE4-9E91-30711B45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432B4-EB86-46F9-AAE7-587AADC44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5730C-7E99-4D92-AAE3-5C709222A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D6DA-2ACA-451C-BDC8-AA3D6FF7A544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7FDE0-60FE-4B67-ABB2-A944919D8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C0997B-8438-440C-B69F-B07ED316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C0DD-1B6B-48DF-8C97-F07A3DF4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1F935-B47A-4110-8557-15D7EC3EC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8F22C-DE05-444F-916D-C05D2A95D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69269-E311-40B2-9766-EF44A94E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8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ED877-10AF-400D-9C8E-346D5C2F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E7F6B-3F3F-4ED0-BCAF-AD2F2DA1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480AE7-CDBE-4778-A2BA-C744678A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0F056-B1E3-4588-B2CF-0C7D3908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B2F15-6D41-4CC0-B2F2-4B1684B1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28671-AD3A-4F74-A52B-8F80EED6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674E-CDCC-4D1A-ACF2-3395705E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E7242-8D0B-450B-B185-9A04C589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36348-EEC9-439F-9A80-9012146D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0D39A-E6FC-4853-9C49-8CE31F5E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81" y="75459"/>
            <a:ext cx="8989381" cy="67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8C58D-DA01-427D-89D2-59D8FFB8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60" y="-7722"/>
            <a:ext cx="9122546" cy="68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38DD3-21B7-4B6B-8177-2E80616E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FC542-4B2D-46A9-9D63-3B5E7FD6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1E98F-1502-46E7-8BFD-F35F7BB3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F07D8-7C5B-4370-BB3D-7B9FE3F2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9" y="575177"/>
            <a:ext cx="11573522" cy="57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Хамитов Марсель Радикович</dc:creator>
  <cp:lastModifiedBy>Хамитов Марсель Радикович</cp:lastModifiedBy>
  <cp:revision>2</cp:revision>
  <dcterms:created xsi:type="dcterms:W3CDTF">2022-01-10T09:43:37Z</dcterms:created>
  <dcterms:modified xsi:type="dcterms:W3CDTF">2022-01-10T09:49:00Z</dcterms:modified>
</cp:coreProperties>
</file>