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3" r:id="rId3"/>
    <p:sldId id="277" r:id="rId4"/>
    <p:sldId id="265" r:id="rId5"/>
    <p:sldId id="257" r:id="rId6"/>
    <p:sldId id="266" r:id="rId7"/>
    <p:sldId id="271" r:id="rId8"/>
    <p:sldId id="269" r:id="rId9"/>
    <p:sldId id="270" r:id="rId10"/>
    <p:sldId id="259" r:id="rId11"/>
    <p:sldId id="262" r:id="rId12"/>
    <p:sldId id="260" r:id="rId13"/>
    <p:sldId id="267" r:id="rId14"/>
    <p:sldId id="263" r:id="rId15"/>
    <p:sldId id="261" r:id="rId16"/>
    <p:sldId id="26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63" d="100"/>
          <a:sy n="63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F0FF5-9808-4271-8280-1FA1A6F32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E77EE-6B2A-4209-9B66-164E9327B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81E97-1ECB-4EF5-889B-7C522B45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C968A-07B8-4B00-B16B-74933413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3AEE3-0960-4FC6-BD0A-7F2C8843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9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D19A8-011E-4EF3-A184-F115E884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9151BA-91ED-4DBF-8762-FEB1EB6F3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3891E-A0F6-42E6-BB6A-7AA3840C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489D4-3083-4E51-9C63-26BB9EEB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A97A7-D443-4736-9289-D0DE6E7C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F7E69F-8C07-4987-B024-E8711DD84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373720-3EA8-45ED-8C46-40C01384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D64D-775D-461F-9BDC-99DF80DF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667FF-5D9D-44BF-92E9-B1E0455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9F03C-474A-416E-A049-0F06F1B5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8CC70-E897-4EE8-87CA-43CF3C4E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4B275-F07F-4BBE-9125-775BC9BF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7722B-F9FD-4756-8956-35A80D09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00CCE-966E-463E-832F-AEF95F3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9E2AD-07B3-4FE9-BE8F-D796BD6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5C5E3-E43E-4115-8039-1C6E3F6F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5D4CB0-A2B3-4C62-9CCE-D834C4D1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C70AB-AE67-4023-BF05-D21BBCE4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581C2-08F0-460D-919B-82DBFEB8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8FBE4-7B16-4380-9D23-44B20D8E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02A4-80B0-45A3-B4CF-C91D54EB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4415F-3E57-42F8-A04E-E7ABE95E3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91835B-2399-43FF-89F9-0E45278E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4AC48-80BF-488A-BF38-DB06AD23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D6A17-E005-4A79-BF7F-10D8B436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4AE3B-940A-4549-9598-C8241DBD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826FA-C0E7-4F52-9DA8-DCEDF5EF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F9490-B968-4060-9C0A-E0655BEBF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3B64-2257-473E-A755-2FAF0C18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4D2EB0-2327-4CB1-915B-7A14DBA7C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25CE99-9C1E-435D-A8DE-C0A7A95A0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659896-7E77-4D3A-B28B-37EAEAC7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F4A699-0557-4E57-AA94-1F8265ED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7B3B70-4E01-4134-8A10-D46D9CB2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F153-0BEB-47B5-85A0-015D1600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0E1AAC-E6F9-4668-8C1E-11FBF7E3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AA04A2-BF9F-4423-9BA5-F4F52B93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7C90FF-516A-42B6-A349-E180B31C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5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BD437A-5999-4C56-938D-5CF0CEA5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469DD-EAC7-40CC-9427-97037966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8B078B-3A8A-47F1-9E3D-F335A337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7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27B66-6F91-48BB-B25C-428FF6F3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DD48D-9EC6-4EF0-9202-AD754FDE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EE92BA-F7E1-4ED6-93D2-6046CA9F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30F48-DC26-4E56-9490-FAA086B3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D3CCF-C353-4651-AD75-FB6821E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5333E-925B-4833-84F7-7FCD177C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DCFE5-DC8D-4EA5-A632-A49C7517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CFA95A-B589-4A95-AECE-BD1920680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C6864D-729C-4A47-8D6D-4866BFE5D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4ED0-BF85-4401-991F-7A1D6BF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C9122-30E1-47CB-A9C7-AE3BEB72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492AD4-CB77-4760-97CC-578A90D8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5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BA9CE-9158-44F6-BC82-DE95DF55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B8E5E0-4919-4CF1-95FF-5935E712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682AA-EACF-4F3E-9534-F5F3F5BFC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8AD3C-3536-416D-8B38-9D7353B66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28534-C559-4B93-8CD3-1407FB28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4%D0%B0%D0%B9%D0%BB:%D0%A4%D0%BE%D1%82%D0%BE20_Vdovenc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AF19AF-7CDE-4D93-BD36-CDCAEC3F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" y="0"/>
            <a:ext cx="9143008" cy="68572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558F7E-47DD-41A6-AEB7-BC678CC2ABEB}"/>
              </a:ext>
            </a:extLst>
          </p:cNvPr>
          <p:cNvSpPr/>
          <p:nvPr/>
        </p:nvSpPr>
        <p:spPr>
          <a:xfrm>
            <a:off x="3491880" y="476672"/>
            <a:ext cx="3198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мая 1967 года открыт мемориальный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ансамбль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«Могила Неизвестного солдата»,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по проекту архитекторов Д. И.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Климова, Ю. Р.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Рабаева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скульптора Н. В. Томского, и зажжён Вечный огонь.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сожалению, и  сегодня, через  70 лет  после  победного  мая, многие  герои  остаются  неизвестными.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45924"/>
            <a:ext cx="6805029" cy="381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39" y="188640"/>
            <a:ext cx="85011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мемориала — ниша с надписью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«Имя твоё неизвестно, подвиг твой бессмертен»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2564904"/>
            <a:ext cx="5192681" cy="389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6" y="171453"/>
            <a:ext cx="507893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«Ленинград» (с Пискарёвского кладбища),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«Киев» (от подножия Обелиска участникам обороны города),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«Сталинград» (с Мамаева кургана) —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«Одесса»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«Севастополь» (с Малахова кургана),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«Минск»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«Керчь»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«Новороссийск»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«Брестская крепость» (от подножия стен),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«Тула»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«Мурманск» (с рубежей обороны),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«Смоленск» (с рубежей оборон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ы).</a:t>
            </a:r>
          </a:p>
          <a:p>
            <a:endParaRPr lang="ru-RU" b="1" dirty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5CC3C-9461-48DF-A806-2327BF37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21477"/>
            <a:ext cx="3885758" cy="2914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учреждений Министерства Обороны.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мемориал является местом посещения туристов и молодожёнов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в дни памяти, посвящённые Великой Отечественной войне, проходит церемония возложения венков к Могиле Неизвестного Солдата.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7160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61646"/>
            <a:ext cx="364333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4000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 декабря 1997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86947-1186-4309-9E75-097A6405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Подготовила - </a:t>
            </a:r>
            <a:r>
              <a:rPr lang="ru-RU" dirty="0" err="1"/>
              <a:t>кл</a:t>
            </a:r>
            <a:r>
              <a:rPr lang="ru-RU" dirty="0"/>
              <a:t>. рук. Лебедева  Н.Г.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884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–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Неизвестного солдата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845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2014 года, в  соответствии  с  Указом  Президента  РФ Владимира Путина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 днях  воинской  славы» 3 декабря стали  отмечать  День Неизвестного солдата  в  память  о  российских  и  советских  воинах, погибших  в  боевых  действиях  на  территории  нашей  страны  или  за  её  пределами, чьё  имя  осталось  неизвестным.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Основанием для установления памятной даты именно в этот день стало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1966 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 ознаменование 25-й годовщины разгрома немецких войск под Москвой прах неизвестного солдата был перенесен из братской могилы советских воинов, расположенной на 41-м км Ленинградского шоссе, и торжественно захоронен в Александровском саду у стен Кремля.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37" y="3645024"/>
            <a:ext cx="8784976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была утверждена эмблема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описанием) Дня Неизвестного солдата.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/>
              <a:t>  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Picture 2" descr="http://plazdarm.ucoz.ru/_nw/0/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32494" y="-171400"/>
            <a:ext cx="915883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8786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 dirty="0"/>
          </a:p>
        </p:txBody>
      </p:sp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8877327" y="6857999"/>
            <a:ext cx="45719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658CED-3998-4132-B516-18A5D6840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9" y="2780928"/>
            <a:ext cx="5360882" cy="38164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2ED93-0814-4CE0-B062-A469EE466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608" y="2473917"/>
            <a:ext cx="2794839" cy="420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930" y="77570"/>
            <a:ext cx="5820140" cy="436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93096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Далеко не у всех тех, кто числится убитым, указано место захоронения.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Остальные так и остаются «Неизвестными солдатами»той далёкой и страшной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11546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54" y="1268760"/>
            <a:ext cx="6119537" cy="544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Рассказывают, что на всем пути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Ленинграда до Москвы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 живой коридор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люди хотели видеть то,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было для них свято.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8 мая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достиг Москвы.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также были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отказа заполнены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260648"/>
            <a:ext cx="90011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Манежной площади факел принял Герой Советского Союза, легендарный летчик Алексей Маресьев. Люди замерли,  стараясь не пропустить  самого важного мига —  зажжения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Вечного огня.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00800" cy="494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58098" y="44624"/>
            <a:ext cx="75009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ощущение, что это главное дело их жизни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374</Words>
  <Application>Microsoft Office PowerPoint</Application>
  <PresentationFormat>Экран (4:3)</PresentationFormat>
  <Paragraphs>61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3 декабря –  День Неизвестного солдата</vt:lpstr>
      <vt:lpstr> В 2014 году была утверждена эмблема  (с описанием) Дня Неизвестного солдата.   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</dc:title>
  <dc:creator>Наталья</dc:creator>
  <cp:lastModifiedBy>S1-teacher</cp:lastModifiedBy>
  <cp:revision>47</cp:revision>
  <dcterms:created xsi:type="dcterms:W3CDTF">2014-12-02T17:01:09Z</dcterms:created>
  <dcterms:modified xsi:type="dcterms:W3CDTF">2020-12-02T12:44:51Z</dcterms:modified>
</cp:coreProperties>
</file>