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sldIdLst>
    <p:sldId id="256" r:id="rId2"/>
    <p:sldId id="259" r:id="rId3"/>
    <p:sldId id="286" r:id="rId4"/>
    <p:sldId id="275" r:id="rId5"/>
    <p:sldId id="289" r:id="rId6"/>
    <p:sldId id="292" r:id="rId7"/>
    <p:sldId id="299" r:id="rId8"/>
    <p:sldId id="279" r:id="rId9"/>
    <p:sldId id="285" r:id="rId10"/>
    <p:sldId id="278" r:id="rId11"/>
    <p:sldId id="280" r:id="rId12"/>
    <p:sldId id="266" r:id="rId13"/>
    <p:sldId id="265" r:id="rId14"/>
    <p:sldId id="268" r:id="rId15"/>
    <p:sldId id="267" r:id="rId16"/>
    <p:sldId id="293" r:id="rId17"/>
    <p:sldId id="297" r:id="rId18"/>
    <p:sldId id="274" r:id="rId19"/>
    <p:sldId id="284" r:id="rId20"/>
    <p:sldId id="29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9A69ED-CBF5-4602-8566-B2C81F17E5AA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BCF263-DF73-4B00-9A27-14EDF911464A}">
      <dgm:prSet phldrT="[Текст]" custT="1"/>
      <dgm:spPr/>
      <dgm:t>
        <a:bodyPr/>
        <a:lstStyle/>
        <a:p>
          <a:endParaRPr lang="ru-RU" sz="16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проекта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47217F-66E2-4A10-A1C9-84F8A8525957}" type="parTrans" cxnId="{3A48DF42-94BD-41F1-A3CF-D1CE47851956}">
      <dgm:prSet/>
      <dgm:spPr/>
      <dgm:t>
        <a:bodyPr/>
        <a:lstStyle/>
        <a:p>
          <a:endParaRPr lang="ru-RU"/>
        </a:p>
      </dgm:t>
    </dgm:pt>
    <dgm:pt modelId="{4AD9F449-39E2-4D2B-A3FE-97B5E3CCD9A9}" type="sibTrans" cxnId="{3A48DF42-94BD-41F1-A3CF-D1CE47851956}">
      <dgm:prSet/>
      <dgm:spPr/>
      <dgm:t>
        <a:bodyPr/>
        <a:lstStyle/>
        <a:p>
          <a:endParaRPr lang="ru-RU"/>
        </a:p>
      </dgm:t>
    </dgm:pt>
    <dgm:pt modelId="{B6D6F9C0-71F1-4EAB-886B-4D918928E234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Изучить исторические документы, литературу;</a:t>
          </a:r>
        </a:p>
      </dgm:t>
    </dgm:pt>
    <dgm:pt modelId="{95197FB3-92BF-400D-AD1A-B9B1AC2326DA}" type="parTrans" cxnId="{B63A995A-867E-4F6A-A5A7-1CE94F9CDCF6}">
      <dgm:prSet/>
      <dgm:spPr/>
      <dgm:t>
        <a:bodyPr/>
        <a:lstStyle/>
        <a:p>
          <a:endParaRPr lang="ru-RU"/>
        </a:p>
      </dgm:t>
    </dgm:pt>
    <dgm:pt modelId="{669A5D52-2E33-4295-AA75-405E89C07E62}" type="sibTrans" cxnId="{B63A995A-867E-4F6A-A5A7-1CE94F9CDCF6}">
      <dgm:prSet/>
      <dgm:spPr/>
      <dgm:t>
        <a:bodyPr/>
        <a:lstStyle/>
        <a:p>
          <a:endParaRPr lang="ru-RU"/>
        </a:p>
      </dgm:t>
    </dgm:pt>
    <dgm:pt modelId="{FD821704-2280-434E-9D4A-9344F0EBF1B2}">
      <dgm:prSet phldrT="[Текст]" custT="1"/>
      <dgm:spPr/>
      <dgm:t>
        <a:bodyPr/>
        <a:lstStyle/>
        <a:p>
          <a:endParaRPr lang="ru-RU" sz="16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 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проекта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D4E1E-D7D2-48E4-A9BB-C0ECC6273CFB}" type="parTrans" cxnId="{433FB798-6DF7-400E-96B8-C4F7D90A0950}">
      <dgm:prSet/>
      <dgm:spPr/>
      <dgm:t>
        <a:bodyPr/>
        <a:lstStyle/>
        <a:p>
          <a:endParaRPr lang="ru-RU"/>
        </a:p>
      </dgm:t>
    </dgm:pt>
    <dgm:pt modelId="{A5F01434-2662-4032-ACF2-8CBEAAA5C6A2}" type="sibTrans" cxnId="{433FB798-6DF7-400E-96B8-C4F7D90A0950}">
      <dgm:prSet/>
      <dgm:spPr/>
      <dgm:t>
        <a:bodyPr/>
        <a:lstStyle/>
        <a:p>
          <a:endParaRPr lang="ru-RU"/>
        </a:p>
      </dgm:t>
    </dgm:pt>
    <dgm:pt modelId="{D4207350-1630-4FA3-A876-B3AEB572F841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Биография Павла Петровича Деменева, учителя школы № 1</a:t>
          </a:r>
        </a:p>
      </dgm:t>
    </dgm:pt>
    <dgm:pt modelId="{25715991-B994-4BFF-AEDF-76849C8EF6E6}" type="parTrans" cxnId="{363D05D9-EA6E-421B-8457-FDBBE2DF9502}">
      <dgm:prSet/>
      <dgm:spPr/>
      <dgm:t>
        <a:bodyPr/>
        <a:lstStyle/>
        <a:p>
          <a:endParaRPr lang="ru-RU"/>
        </a:p>
      </dgm:t>
    </dgm:pt>
    <dgm:pt modelId="{1E84CCB2-6B6F-44CB-B50C-DD9656B35D21}" type="sibTrans" cxnId="{363D05D9-EA6E-421B-8457-FDBBE2DF9502}">
      <dgm:prSet/>
      <dgm:spPr/>
      <dgm:t>
        <a:bodyPr/>
        <a:lstStyle/>
        <a:p>
          <a:endParaRPr lang="ru-RU"/>
        </a:p>
      </dgm:t>
    </dgm:pt>
    <dgm:pt modelId="{C50E8E33-503E-43B9-BFE7-2B47EAA40175}">
      <dgm:prSet phldrT="[Текст]" custT="1"/>
      <dgm:spPr/>
      <dgm:t>
        <a:bodyPr/>
        <a:lstStyle/>
        <a:p>
          <a:endParaRPr lang="ru-RU" sz="16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6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Методы 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проекта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B827F-1AF1-4D76-836E-72AA97BCD73C}" type="parTrans" cxnId="{311E1A9F-4F6C-4BA5-B588-8C51A5D83C34}">
      <dgm:prSet/>
      <dgm:spPr/>
      <dgm:t>
        <a:bodyPr/>
        <a:lstStyle/>
        <a:p>
          <a:endParaRPr lang="ru-RU"/>
        </a:p>
      </dgm:t>
    </dgm:pt>
    <dgm:pt modelId="{F94DDC89-2EB9-43FF-A06C-31DDB6958265}" type="sibTrans" cxnId="{311E1A9F-4F6C-4BA5-B588-8C51A5D83C34}">
      <dgm:prSet/>
      <dgm:spPr/>
      <dgm:t>
        <a:bodyPr/>
        <a:lstStyle/>
        <a:p>
          <a:endParaRPr lang="ru-RU"/>
        </a:p>
      </dgm:t>
    </dgm:pt>
    <dgm:pt modelId="{E3AE62BD-2CC8-4770-BFE6-1235A23EA714}">
      <dgm:prSet phldrT="[Текст]" custT="1"/>
      <dgm:spPr/>
      <dgm:t>
        <a:bodyPr/>
        <a:lstStyle/>
        <a:p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07178D-470C-49D2-AA80-8A079DF845B2}" type="parTrans" cxnId="{B1F35253-1D6D-4A91-A51E-1523BD930503}">
      <dgm:prSet/>
      <dgm:spPr/>
      <dgm:t>
        <a:bodyPr/>
        <a:lstStyle/>
        <a:p>
          <a:endParaRPr lang="ru-RU"/>
        </a:p>
      </dgm:t>
    </dgm:pt>
    <dgm:pt modelId="{AB05D7C9-69C4-4C1F-BE47-8429F41D8C52}" type="sibTrans" cxnId="{B1F35253-1D6D-4A91-A51E-1523BD930503}">
      <dgm:prSet/>
      <dgm:spPr/>
      <dgm:t>
        <a:bodyPr/>
        <a:lstStyle/>
        <a:p>
          <a:endParaRPr lang="ru-RU"/>
        </a:p>
      </dgm:t>
    </dgm:pt>
    <dgm:pt modelId="{D27933FD-0270-4150-B08A-8F3439655E24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Анкетирование;</a:t>
          </a:r>
        </a:p>
      </dgm:t>
    </dgm:pt>
    <dgm:pt modelId="{68B2FB9F-2FCA-4B7F-90CA-6EE693DF2386}" type="parTrans" cxnId="{23F857A6-0FDD-4320-9357-E7158FB8D5F0}">
      <dgm:prSet/>
      <dgm:spPr/>
      <dgm:t>
        <a:bodyPr/>
        <a:lstStyle/>
        <a:p>
          <a:endParaRPr lang="ru-RU"/>
        </a:p>
      </dgm:t>
    </dgm:pt>
    <dgm:pt modelId="{C9767B8A-9A23-43D7-B8AA-252120780869}" type="sibTrans" cxnId="{23F857A6-0FDD-4320-9357-E7158FB8D5F0}">
      <dgm:prSet/>
      <dgm:spPr/>
      <dgm:t>
        <a:bodyPr/>
        <a:lstStyle/>
        <a:p>
          <a:endParaRPr lang="ru-RU"/>
        </a:p>
      </dgm:t>
    </dgm:pt>
    <dgm:pt modelId="{7DB54B67-4975-418C-BAFF-C6D986723FBE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Поработать с архивами школьного музея;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66247-12AB-47C0-9984-495D63DED327}" type="parTrans" cxnId="{A7F45E2A-1533-4A66-8E29-48B280BFB96C}">
      <dgm:prSet/>
      <dgm:spPr/>
      <dgm:t>
        <a:bodyPr/>
        <a:lstStyle/>
        <a:p>
          <a:endParaRPr lang="ru-RU"/>
        </a:p>
      </dgm:t>
    </dgm:pt>
    <dgm:pt modelId="{CB55CFB8-01CE-440A-A8AF-01E3122A6167}" type="sibTrans" cxnId="{A7F45E2A-1533-4A66-8E29-48B280BFB96C}">
      <dgm:prSet/>
      <dgm:spPr/>
      <dgm:t>
        <a:bodyPr/>
        <a:lstStyle/>
        <a:p>
          <a:endParaRPr lang="ru-RU"/>
        </a:p>
      </dgm:t>
    </dgm:pt>
    <dgm:pt modelId="{3BF11138-0BFC-4AA5-8C9E-545289501533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Посетить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место жительства Юрия 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Павловича Деменева;</a:t>
          </a:r>
        </a:p>
      </dgm:t>
    </dgm:pt>
    <dgm:pt modelId="{397A713F-6639-4EBD-96A8-2968E6B2329E}" type="parTrans" cxnId="{898714F8-E4A3-4485-9ED5-3D0BA0F82CBE}">
      <dgm:prSet/>
      <dgm:spPr/>
      <dgm:t>
        <a:bodyPr/>
        <a:lstStyle/>
        <a:p>
          <a:endParaRPr lang="ru-RU"/>
        </a:p>
      </dgm:t>
    </dgm:pt>
    <dgm:pt modelId="{8EA52635-65B2-4F47-97FD-0204CF79B266}" type="sibTrans" cxnId="{898714F8-E4A3-4485-9ED5-3D0BA0F82CBE}">
      <dgm:prSet/>
      <dgm:spPr/>
      <dgm:t>
        <a:bodyPr/>
        <a:lstStyle/>
        <a:p>
          <a:endParaRPr lang="ru-RU"/>
        </a:p>
      </dgm:t>
    </dgm:pt>
    <dgm:pt modelId="{6098006E-21AF-4BC4-A0F9-469DCEBA9FB0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 внеклассное 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мероприятие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школе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F549F8-4572-49E6-AC7E-5F8A87FBDB1E}" type="parTrans" cxnId="{CB0FF562-0537-4752-9199-E56F523FEA47}">
      <dgm:prSet/>
      <dgm:spPr/>
      <dgm:t>
        <a:bodyPr/>
        <a:lstStyle/>
        <a:p>
          <a:endParaRPr lang="ru-RU"/>
        </a:p>
      </dgm:t>
    </dgm:pt>
    <dgm:pt modelId="{000D97A3-A67F-4328-A672-DCEE2A5E6CB3}" type="sibTrans" cxnId="{CB0FF562-0537-4752-9199-E56F523FEA47}">
      <dgm:prSet/>
      <dgm:spPr/>
      <dgm:t>
        <a:bodyPr/>
        <a:lstStyle/>
        <a:p>
          <a:endParaRPr lang="ru-RU"/>
        </a:p>
      </dgm:t>
    </dgm:pt>
    <dgm:pt modelId="{4F681819-D728-49A9-A5B8-A281F0D2B74C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Описание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 сравнение полученных результатов;</a:t>
          </a:r>
        </a:p>
      </dgm:t>
    </dgm:pt>
    <dgm:pt modelId="{C64B2670-BC40-4589-9389-F4148149C9EE}" type="parTrans" cxnId="{6ACCDA92-0B2B-4B04-94EB-05C66DEE6344}">
      <dgm:prSet/>
      <dgm:spPr/>
      <dgm:t>
        <a:bodyPr/>
        <a:lstStyle/>
        <a:p>
          <a:endParaRPr lang="ru-RU"/>
        </a:p>
      </dgm:t>
    </dgm:pt>
    <dgm:pt modelId="{77B562F2-F8CA-459F-9181-EE90EF04A83F}" type="sibTrans" cxnId="{6ACCDA92-0B2B-4B04-94EB-05C66DEE6344}">
      <dgm:prSet/>
      <dgm:spPr/>
      <dgm:t>
        <a:bodyPr/>
        <a:lstStyle/>
        <a:p>
          <a:endParaRPr lang="ru-RU"/>
        </a:p>
      </dgm:t>
    </dgm:pt>
    <dgm:pt modelId="{AE77B035-C00A-4AF0-9603-7015D9672A0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Интервью с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В.А.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Куминовой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руководителем школьного музея ;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F73DD-333A-4573-B118-E7B5769DDAF4}" type="parTrans" cxnId="{084805AA-790C-4AC5-BC9B-221573499345}">
      <dgm:prSet/>
      <dgm:spPr/>
      <dgm:t>
        <a:bodyPr/>
        <a:lstStyle/>
        <a:p>
          <a:endParaRPr lang="ru-RU"/>
        </a:p>
      </dgm:t>
    </dgm:pt>
    <dgm:pt modelId="{D1333A03-943D-4D1E-925D-B528CDEED780}" type="sibTrans" cxnId="{084805AA-790C-4AC5-BC9B-221573499345}">
      <dgm:prSet/>
      <dgm:spPr/>
      <dgm:t>
        <a:bodyPr/>
        <a:lstStyle/>
        <a:p>
          <a:endParaRPr lang="ru-RU"/>
        </a:p>
      </dgm:t>
    </dgm:pt>
    <dgm:pt modelId="{49805CD8-AEDE-462F-9649-774F38B6DBBC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Ю.П.Деменева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 целью получения уникальных воспоминаний о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П.П.Деменеве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959E7-F66E-4568-ACF6-D07454D530F7}" type="parTrans" cxnId="{060E2793-6724-46E6-BD64-52893D665819}">
      <dgm:prSet/>
      <dgm:spPr/>
      <dgm:t>
        <a:bodyPr/>
        <a:lstStyle/>
        <a:p>
          <a:endParaRPr lang="ru-RU"/>
        </a:p>
      </dgm:t>
    </dgm:pt>
    <dgm:pt modelId="{03708480-510F-417E-A4DE-260CF1035C84}" type="sibTrans" cxnId="{060E2793-6724-46E6-BD64-52893D665819}">
      <dgm:prSet/>
      <dgm:spPr/>
      <dgm:t>
        <a:bodyPr/>
        <a:lstStyle/>
        <a:p>
          <a:endParaRPr lang="ru-RU"/>
        </a:p>
      </dgm:t>
    </dgm:pt>
    <dgm:pt modelId="{AE670683-353F-448F-9AA7-4E8B785DDD3D}" type="pres">
      <dgm:prSet presAssocID="{EF9A69ED-CBF5-4602-8566-B2C81F17E5A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C06B15-75CB-4975-84E9-62F99EDA0158}" type="pres">
      <dgm:prSet presAssocID="{4DBCF263-DF73-4B00-9A27-14EDF911464A}" presName="composite" presStyleCnt="0"/>
      <dgm:spPr/>
    </dgm:pt>
    <dgm:pt modelId="{C0DD2DD5-0B48-4016-8B09-FBC48B54EFB1}" type="pres">
      <dgm:prSet presAssocID="{4DBCF263-DF73-4B00-9A27-14EDF911464A}" presName="parentText" presStyleLbl="alignNode1" presStyleIdx="0" presStyleCnt="3" custAng="0" custScaleX="121048" custLinFactNeighborX="-1835" custLinFactNeighborY="-96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A21AD-58E0-4162-AD89-1C10B0F00FF0}" type="pres">
      <dgm:prSet presAssocID="{4DBCF263-DF73-4B00-9A27-14EDF911464A}" presName="descendantText" presStyleLbl="alignAcc1" presStyleIdx="0" presStyleCnt="3" custScaleX="86758" custScaleY="130408" custLinFactNeighborX="-12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6DB2F-A76C-42D7-B644-239265303A9E}" type="pres">
      <dgm:prSet presAssocID="{4AD9F449-39E2-4D2B-A3FE-97B5E3CCD9A9}" presName="sp" presStyleCnt="0"/>
      <dgm:spPr/>
    </dgm:pt>
    <dgm:pt modelId="{68F1D674-9CA0-429F-B48C-3E8069DE7959}" type="pres">
      <dgm:prSet presAssocID="{FD821704-2280-434E-9D4A-9344F0EBF1B2}" presName="composite" presStyleCnt="0"/>
      <dgm:spPr/>
    </dgm:pt>
    <dgm:pt modelId="{D4F5CA2C-BEC0-48E9-82D3-3704100E5B05}" type="pres">
      <dgm:prSet presAssocID="{FD821704-2280-434E-9D4A-9344F0EBF1B2}" presName="parentText" presStyleLbl="alignNode1" presStyleIdx="1" presStyleCnt="3" custScaleX="1228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961C3-9DE0-46DD-BEB1-23D46D717613}" type="pres">
      <dgm:prSet presAssocID="{FD821704-2280-434E-9D4A-9344F0EBF1B2}" presName="descendantText" presStyleLbl="alignAcc1" presStyleIdx="1" presStyleCnt="3" custScaleX="85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48D1B-03F0-4613-8404-742BD3E2128C}" type="pres">
      <dgm:prSet presAssocID="{A5F01434-2662-4032-ACF2-8CBEAAA5C6A2}" presName="sp" presStyleCnt="0"/>
      <dgm:spPr/>
    </dgm:pt>
    <dgm:pt modelId="{3A0C70D1-CE95-44E8-8852-A339E6AB1603}" type="pres">
      <dgm:prSet presAssocID="{C50E8E33-503E-43B9-BFE7-2B47EAA40175}" presName="composite" presStyleCnt="0"/>
      <dgm:spPr/>
    </dgm:pt>
    <dgm:pt modelId="{D15FA0DF-13EC-418F-8361-75DB9A462DC7}" type="pres">
      <dgm:prSet presAssocID="{C50E8E33-503E-43B9-BFE7-2B47EAA40175}" presName="parentText" presStyleLbl="alignNode1" presStyleIdx="2" presStyleCnt="3" custScaleX="130285" custLinFactNeighborX="-9103" custLinFactNeighborY="-185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6A801-17FA-414B-BC0A-B029A34B7739}" type="pres">
      <dgm:prSet presAssocID="{C50E8E33-503E-43B9-BFE7-2B47EAA40175}" presName="descendantText" presStyleLbl="alignAcc1" presStyleIdx="2" presStyleCnt="3" custScaleX="87400" custScaleY="151014" custLinFactNeighborX="12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86C5D7-588F-4A03-9F29-05B308950E71}" type="presOf" srcId="{EF9A69ED-CBF5-4602-8566-B2C81F17E5AA}" destId="{AE670683-353F-448F-9AA7-4E8B785DDD3D}" srcOrd="0" destOrd="0" presId="urn:microsoft.com/office/officeart/2005/8/layout/chevron2"/>
    <dgm:cxn modelId="{6EDCCCAD-A23F-4519-B65D-371913FFCEC5}" type="presOf" srcId="{4F681819-D728-49A9-A5B8-A281F0D2B74C}" destId="{C176A801-17FA-414B-BC0A-B029A34B7739}" srcOrd="0" destOrd="2" presId="urn:microsoft.com/office/officeart/2005/8/layout/chevron2"/>
    <dgm:cxn modelId="{D7B40D2A-F6C1-4D60-85D3-D139C96E5E11}" type="presOf" srcId="{D4207350-1630-4FA3-A876-B3AEB572F841}" destId="{0F6961C3-9DE0-46DD-BEB1-23D46D717613}" srcOrd="0" destOrd="0" presId="urn:microsoft.com/office/officeart/2005/8/layout/chevron2"/>
    <dgm:cxn modelId="{23F857A6-0FDD-4320-9357-E7158FB8D5F0}" srcId="{C50E8E33-503E-43B9-BFE7-2B47EAA40175}" destId="{D27933FD-0270-4150-B08A-8F3439655E24}" srcOrd="1" destOrd="0" parTransId="{68B2FB9F-2FCA-4B7F-90CA-6EE693DF2386}" sibTransId="{C9767B8A-9A23-43D7-B8AA-252120780869}"/>
    <dgm:cxn modelId="{A413C286-5FEE-4E69-83DB-49FAD1C479D9}" type="presOf" srcId="{D27933FD-0270-4150-B08A-8F3439655E24}" destId="{C176A801-17FA-414B-BC0A-B029A34B7739}" srcOrd="0" destOrd="1" presId="urn:microsoft.com/office/officeart/2005/8/layout/chevron2"/>
    <dgm:cxn modelId="{363D05D9-EA6E-421B-8457-FDBBE2DF9502}" srcId="{FD821704-2280-434E-9D4A-9344F0EBF1B2}" destId="{D4207350-1630-4FA3-A876-B3AEB572F841}" srcOrd="0" destOrd="0" parTransId="{25715991-B994-4BFF-AEDF-76849C8EF6E6}" sibTransId="{1E84CCB2-6B6F-44CB-B50C-DD9656B35D21}"/>
    <dgm:cxn modelId="{060E2793-6724-46E6-BD64-52893D665819}" srcId="{C50E8E33-503E-43B9-BFE7-2B47EAA40175}" destId="{49805CD8-AEDE-462F-9649-774F38B6DBBC}" srcOrd="4" destOrd="0" parTransId="{13F959E7-F66E-4568-ACF6-D07454D530F7}" sibTransId="{03708480-510F-417E-A4DE-260CF1035C84}"/>
    <dgm:cxn modelId="{3A48DF42-94BD-41F1-A3CF-D1CE47851956}" srcId="{EF9A69ED-CBF5-4602-8566-B2C81F17E5AA}" destId="{4DBCF263-DF73-4B00-9A27-14EDF911464A}" srcOrd="0" destOrd="0" parTransId="{5247217F-66E2-4A10-A1C9-84F8A8525957}" sibTransId="{4AD9F449-39E2-4D2B-A3FE-97B5E3CCD9A9}"/>
    <dgm:cxn modelId="{D126B781-B364-4D9F-9447-D393B6AAB17D}" type="presOf" srcId="{C50E8E33-503E-43B9-BFE7-2B47EAA40175}" destId="{D15FA0DF-13EC-418F-8361-75DB9A462DC7}" srcOrd="0" destOrd="0" presId="urn:microsoft.com/office/officeart/2005/8/layout/chevron2"/>
    <dgm:cxn modelId="{B64A2F08-BB6B-45C0-80C6-8A1D51D04592}" type="presOf" srcId="{7DB54B67-4975-418C-BAFF-C6D986723FBE}" destId="{083A21AD-58E0-4162-AD89-1C10B0F00FF0}" srcOrd="0" destOrd="1" presId="urn:microsoft.com/office/officeart/2005/8/layout/chevron2"/>
    <dgm:cxn modelId="{4FB37FE1-0084-4E3A-B252-3EB164609A01}" type="presOf" srcId="{B6D6F9C0-71F1-4EAB-886B-4D918928E234}" destId="{083A21AD-58E0-4162-AD89-1C10B0F00FF0}" srcOrd="0" destOrd="0" presId="urn:microsoft.com/office/officeart/2005/8/layout/chevron2"/>
    <dgm:cxn modelId="{C120AE78-288E-4978-AF77-8B0CD58DBDD3}" type="presOf" srcId="{E3AE62BD-2CC8-4770-BFE6-1235A23EA714}" destId="{C176A801-17FA-414B-BC0A-B029A34B7739}" srcOrd="0" destOrd="0" presId="urn:microsoft.com/office/officeart/2005/8/layout/chevron2"/>
    <dgm:cxn modelId="{A7F45E2A-1533-4A66-8E29-48B280BFB96C}" srcId="{4DBCF263-DF73-4B00-9A27-14EDF911464A}" destId="{7DB54B67-4975-418C-BAFF-C6D986723FBE}" srcOrd="1" destOrd="0" parTransId="{33766247-12AB-47C0-9984-495D63DED327}" sibTransId="{CB55CFB8-01CE-440A-A8AF-01E3122A6167}"/>
    <dgm:cxn modelId="{0D8D3189-DCC8-4438-95B6-6745DCD6806E}" type="presOf" srcId="{49805CD8-AEDE-462F-9649-774F38B6DBBC}" destId="{C176A801-17FA-414B-BC0A-B029A34B7739}" srcOrd="0" destOrd="4" presId="urn:microsoft.com/office/officeart/2005/8/layout/chevron2"/>
    <dgm:cxn modelId="{898714F8-E4A3-4485-9ED5-3D0BA0F82CBE}" srcId="{4DBCF263-DF73-4B00-9A27-14EDF911464A}" destId="{3BF11138-0BFC-4AA5-8C9E-545289501533}" srcOrd="2" destOrd="0" parTransId="{397A713F-6639-4EBD-96A8-2968E6B2329E}" sibTransId="{8EA52635-65B2-4F47-97FD-0204CF79B266}"/>
    <dgm:cxn modelId="{B5654FF8-1B14-4CF2-8092-B95A4BE2B9E8}" type="presOf" srcId="{6098006E-21AF-4BC4-A0F9-469DCEBA9FB0}" destId="{083A21AD-58E0-4162-AD89-1C10B0F00FF0}" srcOrd="0" destOrd="3" presId="urn:microsoft.com/office/officeart/2005/8/layout/chevron2"/>
    <dgm:cxn modelId="{D65F7167-5B55-43F5-85D3-9E4677C73605}" type="presOf" srcId="{AE77B035-C00A-4AF0-9603-7015D9672A0E}" destId="{C176A801-17FA-414B-BC0A-B029A34B7739}" srcOrd="0" destOrd="3" presId="urn:microsoft.com/office/officeart/2005/8/layout/chevron2"/>
    <dgm:cxn modelId="{311E1A9F-4F6C-4BA5-B588-8C51A5D83C34}" srcId="{EF9A69ED-CBF5-4602-8566-B2C81F17E5AA}" destId="{C50E8E33-503E-43B9-BFE7-2B47EAA40175}" srcOrd="2" destOrd="0" parTransId="{F30B827F-1AF1-4D76-836E-72AA97BCD73C}" sibTransId="{F94DDC89-2EB9-43FF-A06C-31DDB6958265}"/>
    <dgm:cxn modelId="{6ACCDA92-0B2B-4B04-94EB-05C66DEE6344}" srcId="{C50E8E33-503E-43B9-BFE7-2B47EAA40175}" destId="{4F681819-D728-49A9-A5B8-A281F0D2B74C}" srcOrd="2" destOrd="0" parTransId="{C64B2670-BC40-4589-9389-F4148149C9EE}" sibTransId="{77B562F2-F8CA-459F-9181-EE90EF04A83F}"/>
    <dgm:cxn modelId="{A20403BF-CECB-458B-98C1-451A4C95549E}" type="presOf" srcId="{4DBCF263-DF73-4B00-9A27-14EDF911464A}" destId="{C0DD2DD5-0B48-4016-8B09-FBC48B54EFB1}" srcOrd="0" destOrd="0" presId="urn:microsoft.com/office/officeart/2005/8/layout/chevron2"/>
    <dgm:cxn modelId="{B63A995A-867E-4F6A-A5A7-1CE94F9CDCF6}" srcId="{4DBCF263-DF73-4B00-9A27-14EDF911464A}" destId="{B6D6F9C0-71F1-4EAB-886B-4D918928E234}" srcOrd="0" destOrd="0" parTransId="{95197FB3-92BF-400D-AD1A-B9B1AC2326DA}" sibTransId="{669A5D52-2E33-4295-AA75-405E89C07E62}"/>
    <dgm:cxn modelId="{CB0FF562-0537-4752-9199-E56F523FEA47}" srcId="{4DBCF263-DF73-4B00-9A27-14EDF911464A}" destId="{6098006E-21AF-4BC4-A0F9-469DCEBA9FB0}" srcOrd="3" destOrd="0" parTransId="{05F549F8-4572-49E6-AC7E-5F8A87FBDB1E}" sibTransId="{000D97A3-A67F-4328-A672-DCEE2A5E6CB3}"/>
    <dgm:cxn modelId="{2844FDB4-9B4C-408C-8BFC-11ED35EDAA48}" type="presOf" srcId="{FD821704-2280-434E-9D4A-9344F0EBF1B2}" destId="{D4F5CA2C-BEC0-48E9-82D3-3704100E5B05}" srcOrd="0" destOrd="0" presId="urn:microsoft.com/office/officeart/2005/8/layout/chevron2"/>
    <dgm:cxn modelId="{B1F35253-1D6D-4A91-A51E-1523BD930503}" srcId="{C50E8E33-503E-43B9-BFE7-2B47EAA40175}" destId="{E3AE62BD-2CC8-4770-BFE6-1235A23EA714}" srcOrd="0" destOrd="0" parTransId="{4F07178D-470C-49D2-AA80-8A079DF845B2}" sibTransId="{AB05D7C9-69C4-4C1F-BE47-8429F41D8C52}"/>
    <dgm:cxn modelId="{C147A40C-6E47-41C1-B1FD-6EC97DD263D3}" type="presOf" srcId="{3BF11138-0BFC-4AA5-8C9E-545289501533}" destId="{083A21AD-58E0-4162-AD89-1C10B0F00FF0}" srcOrd="0" destOrd="2" presId="urn:microsoft.com/office/officeart/2005/8/layout/chevron2"/>
    <dgm:cxn modelId="{084805AA-790C-4AC5-BC9B-221573499345}" srcId="{C50E8E33-503E-43B9-BFE7-2B47EAA40175}" destId="{AE77B035-C00A-4AF0-9603-7015D9672A0E}" srcOrd="3" destOrd="0" parTransId="{72FF73DD-333A-4573-B118-E7B5769DDAF4}" sibTransId="{D1333A03-943D-4D1E-925D-B528CDEED780}"/>
    <dgm:cxn modelId="{433FB798-6DF7-400E-96B8-C4F7D90A0950}" srcId="{EF9A69ED-CBF5-4602-8566-B2C81F17E5AA}" destId="{FD821704-2280-434E-9D4A-9344F0EBF1B2}" srcOrd="1" destOrd="0" parTransId="{28ED4E1E-D7D2-48E4-A9BB-C0ECC6273CFB}" sibTransId="{A5F01434-2662-4032-ACF2-8CBEAAA5C6A2}"/>
    <dgm:cxn modelId="{6B27FC2D-D0C2-45B4-B04A-CBE873A7FFC7}" type="presParOf" srcId="{AE670683-353F-448F-9AA7-4E8B785DDD3D}" destId="{DAC06B15-75CB-4975-84E9-62F99EDA0158}" srcOrd="0" destOrd="0" presId="urn:microsoft.com/office/officeart/2005/8/layout/chevron2"/>
    <dgm:cxn modelId="{FF95E9E1-9524-4B7A-9A6F-241D74FD8A63}" type="presParOf" srcId="{DAC06B15-75CB-4975-84E9-62F99EDA0158}" destId="{C0DD2DD5-0B48-4016-8B09-FBC48B54EFB1}" srcOrd="0" destOrd="0" presId="urn:microsoft.com/office/officeart/2005/8/layout/chevron2"/>
    <dgm:cxn modelId="{D4E70B9C-7362-4DE7-B6EE-C91BE7E3AFC0}" type="presParOf" srcId="{DAC06B15-75CB-4975-84E9-62F99EDA0158}" destId="{083A21AD-58E0-4162-AD89-1C10B0F00FF0}" srcOrd="1" destOrd="0" presId="urn:microsoft.com/office/officeart/2005/8/layout/chevron2"/>
    <dgm:cxn modelId="{79A634CA-003E-45A0-9D1E-B74A99EACC76}" type="presParOf" srcId="{AE670683-353F-448F-9AA7-4E8B785DDD3D}" destId="{CF66DB2F-A76C-42D7-B644-239265303A9E}" srcOrd="1" destOrd="0" presId="urn:microsoft.com/office/officeart/2005/8/layout/chevron2"/>
    <dgm:cxn modelId="{BFAC5584-7CFA-494E-B620-DA4FB628AE46}" type="presParOf" srcId="{AE670683-353F-448F-9AA7-4E8B785DDD3D}" destId="{68F1D674-9CA0-429F-B48C-3E8069DE7959}" srcOrd="2" destOrd="0" presId="urn:microsoft.com/office/officeart/2005/8/layout/chevron2"/>
    <dgm:cxn modelId="{906CF256-6CC9-4143-8F9C-F9A1B3E90617}" type="presParOf" srcId="{68F1D674-9CA0-429F-B48C-3E8069DE7959}" destId="{D4F5CA2C-BEC0-48E9-82D3-3704100E5B05}" srcOrd="0" destOrd="0" presId="urn:microsoft.com/office/officeart/2005/8/layout/chevron2"/>
    <dgm:cxn modelId="{2B42E7FE-FD55-4944-841A-4BB8D190790D}" type="presParOf" srcId="{68F1D674-9CA0-429F-B48C-3E8069DE7959}" destId="{0F6961C3-9DE0-46DD-BEB1-23D46D717613}" srcOrd="1" destOrd="0" presId="urn:microsoft.com/office/officeart/2005/8/layout/chevron2"/>
    <dgm:cxn modelId="{9A9BA41B-4E44-4E1F-9BBB-7FA3CFF5CB26}" type="presParOf" srcId="{AE670683-353F-448F-9AA7-4E8B785DDD3D}" destId="{CD448D1B-03F0-4613-8404-742BD3E2128C}" srcOrd="3" destOrd="0" presId="urn:microsoft.com/office/officeart/2005/8/layout/chevron2"/>
    <dgm:cxn modelId="{26A20351-8E8B-46E0-A386-B4A837128462}" type="presParOf" srcId="{AE670683-353F-448F-9AA7-4E8B785DDD3D}" destId="{3A0C70D1-CE95-44E8-8852-A339E6AB1603}" srcOrd="4" destOrd="0" presId="urn:microsoft.com/office/officeart/2005/8/layout/chevron2"/>
    <dgm:cxn modelId="{41BC6B70-89BB-4026-A4A5-6F2BA71323C9}" type="presParOf" srcId="{3A0C70D1-CE95-44E8-8852-A339E6AB1603}" destId="{D15FA0DF-13EC-418F-8361-75DB9A462DC7}" srcOrd="0" destOrd="0" presId="urn:microsoft.com/office/officeart/2005/8/layout/chevron2"/>
    <dgm:cxn modelId="{DF69F9E7-5112-4236-97A0-D287F5F1FA20}" type="presParOf" srcId="{3A0C70D1-CE95-44E8-8852-A339E6AB1603}" destId="{C176A801-17FA-414B-BC0A-B029A34B77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D2DD5-0B48-4016-8B09-FBC48B54EFB1}">
      <dsp:nvSpPr>
        <dsp:cNvPr id="0" name=""/>
        <dsp:cNvSpPr/>
      </dsp:nvSpPr>
      <dsp:spPr>
        <a:xfrm rot="5400000">
          <a:off x="163152" y="159165"/>
          <a:ext cx="1845002" cy="156333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проекта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03985" y="800000"/>
        <a:ext cx="1563336" cy="281666"/>
      </dsp:txXfrm>
    </dsp:sp>
    <dsp:sp modelId="{083A21AD-58E0-4162-AD89-1C10B0F00FF0}">
      <dsp:nvSpPr>
        <dsp:cNvPr id="0" name=""/>
        <dsp:cNvSpPr/>
      </dsp:nvSpPr>
      <dsp:spPr>
        <a:xfrm rot="5400000">
          <a:off x="6092357" y="-3656838"/>
          <a:ext cx="1564742" cy="89063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Изучить исторические документы, литературу;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Поработать с архивами школьного музея;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Посетить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место жительства Юрия 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Павловича Деменева;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Провести  внеклассное 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мероприятие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школе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21555" y="90348"/>
        <a:ext cx="8829962" cy="1411974"/>
      </dsp:txXfrm>
    </dsp:sp>
    <dsp:sp modelId="{D4F5CA2C-BEC0-48E9-82D3-3704100E5B05}">
      <dsp:nvSpPr>
        <dsp:cNvPr id="0" name=""/>
        <dsp:cNvSpPr/>
      </dsp:nvSpPr>
      <dsp:spPr>
        <a:xfrm rot="5400000">
          <a:off x="198785" y="1997048"/>
          <a:ext cx="1845002" cy="15872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проекта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7685" y="2661751"/>
        <a:ext cx="1587203" cy="257799"/>
      </dsp:txXfrm>
    </dsp:sp>
    <dsp:sp modelId="{0F6961C3-9DE0-46DD-BEB1-23D46D717613}">
      <dsp:nvSpPr>
        <dsp:cNvPr id="0" name=""/>
        <dsp:cNvSpPr/>
      </dsp:nvSpPr>
      <dsp:spPr>
        <a:xfrm rot="5400000">
          <a:off x="6254900" y="-1907007"/>
          <a:ext cx="1199251" cy="8749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Биография Павла Петровича Деменева, учителя школы № 1</a:t>
          </a:r>
        </a:p>
      </dsp:txBody>
      <dsp:txXfrm rot="-5400000">
        <a:off x="2479743" y="1926693"/>
        <a:ext cx="8691023" cy="1082165"/>
      </dsp:txXfrm>
    </dsp:sp>
    <dsp:sp modelId="{D15FA0DF-13EC-418F-8361-75DB9A462DC7}">
      <dsp:nvSpPr>
        <dsp:cNvPr id="0" name=""/>
        <dsp:cNvSpPr/>
      </dsp:nvSpPr>
      <dsp:spPr>
        <a:xfrm rot="5400000">
          <a:off x="128934" y="3584568"/>
          <a:ext cx="1845002" cy="16826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проекта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10119" y="4344699"/>
        <a:ext cx="1682632" cy="162370"/>
      </dsp:txXfrm>
    </dsp:sp>
    <dsp:sp modelId="{C176A801-17FA-414B-BC0A-B029A34B7739}">
      <dsp:nvSpPr>
        <dsp:cNvPr id="0" name=""/>
        <dsp:cNvSpPr/>
      </dsp:nvSpPr>
      <dsp:spPr>
        <a:xfrm rot="5400000">
          <a:off x="6093423" y="-73899"/>
          <a:ext cx="1811037" cy="90386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Анкетирование;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Описание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 сравнение полученных результатов;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Интервью с 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В.А.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Куминовой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руководителем школьного музея ;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Ю.П.Деменева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 целью получения уникальных воспоминаний о </a:t>
          </a:r>
          <a:r>
            <a:rPr lang="ru-RU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П.П.Деменеве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479619" y="3628313"/>
        <a:ext cx="8950238" cy="1634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635C4-D922-428B-AC86-10CF94C7D0CF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D801A-47DD-4684-BB39-10395E1142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14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801A-47DD-4684-BB39-10395E1142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91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9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47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64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94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16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78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33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84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5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6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2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FBBC1-95F9-4C46-95C8-91BA1877EF50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4BAF-8919-4B75-A92A-0C0CAEDF0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82"/>
            <a:ext cx="12192000" cy="69671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69125" y="3871714"/>
            <a:ext cx="4553801" cy="2702257"/>
          </a:xfrm>
        </p:spPr>
        <p:txBody>
          <a:bodyPr>
            <a:normAutofit/>
          </a:bodyPr>
          <a:lstStyle/>
          <a:p>
            <a:pPr algn="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pPr algn="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9 А класса</a:t>
            </a:r>
          </a:p>
          <a:p>
            <a:pPr algn="r"/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Гильмутдинова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</a:t>
            </a:r>
          </a:p>
          <a:p>
            <a:pPr algn="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algn="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</a:t>
            </a:r>
          </a:p>
          <a:p>
            <a:pPr algn="r"/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Нурмухаметова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Лилия 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Миндиахметовна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24" y="738242"/>
            <a:ext cx="3954780" cy="56625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6054" y="1043042"/>
            <a:ext cx="6516748" cy="2286048"/>
          </a:xfrm>
        </p:spPr>
        <p:txBody>
          <a:bodyPr>
            <a:normAutofit/>
          </a:bodyPr>
          <a:lstStyle/>
          <a:p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жизни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П.П.Деменева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6025" y="433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2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735">
        <p:fade/>
      </p:transition>
    </mc:Choice>
    <mc:Fallback>
      <p:transition advTm="9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256" y="14522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с фронта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5862" y="1551429"/>
            <a:ext cx="56854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 марте призван на фронт вместе  другими учителями.</a:t>
            </a:r>
          </a:p>
          <a:p>
            <a:pPr marL="0" indent="0">
              <a:buNone/>
            </a:pPr>
            <a:r>
              <a:rPr lang="ru-RU" sz="2400" b="1" dirty="0"/>
              <a:t>По распределению попадает в северо-западный фронт в химическое подразделение. На фронте рассказывал интересные факты из истории, обучал политрука.</a:t>
            </a:r>
          </a:p>
          <a:p>
            <a:pPr marL="0" indent="0">
              <a:buNone/>
            </a:pPr>
            <a:r>
              <a:rPr lang="ru-RU" sz="2400" b="1" dirty="0"/>
              <a:t>Попал в госпиталь из-за ранений и болезней, участвовал в настоящем бою, откуда хотел привезти сыновьям подарки.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92" y="1274975"/>
            <a:ext cx="5332630" cy="52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61"/>
    </mc:Choice>
    <mc:Fallback>
      <p:transition spd="slow" advTm="2686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55633"/>
            <a:ext cx="4385131" cy="605491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1" y="433137"/>
            <a:ext cx="4387321" cy="607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4"/>
    </mc:Choice>
    <mc:Fallback>
      <p:transition spd="slow" advTm="1504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49883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раз в настоящем бою…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3" y="1301568"/>
            <a:ext cx="6428095" cy="53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8"/>
    </mc:Choice>
    <mc:Fallback>
      <p:transition spd="slow" advTm="2343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197" y="365125"/>
            <a:ext cx="9811602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войне не без истории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46" y="1319669"/>
            <a:ext cx="6931233" cy="5039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0" y="1846490"/>
            <a:ext cx="5199797" cy="37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5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82"/>
    </mc:Choice>
    <mc:Fallback>
      <p:transition spd="slow" advTm="2238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153" y="392784"/>
            <a:ext cx="8093122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 на войне учитель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29" y="2050395"/>
            <a:ext cx="5841474" cy="3899374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16" y="1559065"/>
            <a:ext cx="4182436" cy="51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5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5"/>
    </mc:Choice>
    <mc:Fallback>
      <p:transition spd="slow" advTm="2065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Последняя весточка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6" y="1529483"/>
            <a:ext cx="7938200" cy="4389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6809" y="2046802"/>
            <a:ext cx="3679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1943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письма домой перестали приходить…. </a:t>
            </a: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 Петрович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вести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пропал.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69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26"/>
    </mc:Choice>
    <mc:Fallback>
      <p:transition spd="slow" advTm="5192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Юрием Павловичем Деменевым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61" y="1391588"/>
            <a:ext cx="6856258" cy="51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9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6"/>
    </mc:Choice>
    <mc:Fallback>
      <p:transition spd="slow" advTm="3556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Руслан\Desktop\незнаю что\IMG_20201113_110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4379"/>
            <a:ext cx="4926932" cy="656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15" y="360947"/>
            <a:ext cx="6633505" cy="589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2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44"/>
    </mc:Choice>
    <mc:Fallback>
      <p:transition spd="slow" advTm="3664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5398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7974" y="662007"/>
            <a:ext cx="6483321" cy="822407"/>
          </a:xfrm>
        </p:spPr>
        <p:txBody>
          <a:bodyPr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348" y="1552074"/>
            <a:ext cx="6929912" cy="44253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21647" y="2437579"/>
            <a:ext cx="4599296" cy="2739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1. Нравится ли Вам изучать историю?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Как считаешь, должен ли каждый человек знать историю своей страны, народа, города?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Знаете ли Вы историю школы?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Как Вы думаете, учителя нашей школы уходили на фронт?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Если да, знаете ли Вы их имена? Напишите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6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97"/>
    </mc:Choice>
    <mc:Fallback>
      <p:transition spd="slow" advTm="3059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75" y="44231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551143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 над проектом были выполнены поставленные мною задачи, достигнута цель.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провела внеклассное мероприятие, посвящённое памяти Павла Петровича, где рассказала своим одноклассникам о его жизни, большом вкладе в школьную историю. Раскрыла личность Павла Петровича, как любящего мужа, заботливого отца, прекрасного учителя и патриота своей Родины.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23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06"/>
    </mc:Choice>
    <mc:Fallback>
      <p:transition spd="slow" advTm="7410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756" y="392421"/>
            <a:ext cx="10515600" cy="412797"/>
          </a:xfrm>
        </p:spPr>
        <p:txBody>
          <a:bodyPr>
            <a:noAutofit/>
          </a:bodyPr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117169"/>
              </p:ext>
            </p:extLst>
          </p:nvPr>
        </p:nvGraphicFramePr>
        <p:xfrm>
          <a:off x="109181" y="1037230"/>
          <a:ext cx="11832609" cy="570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9319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53"/>
    </mc:Choice>
    <mc:Fallback>
      <p:transition spd="slow" advTm="3015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3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"/>
    </mc:Choice>
    <mc:Fallback>
      <p:transition spd="slow" advTm="333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46824" y="616234"/>
            <a:ext cx="10515600" cy="86968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Детство,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юношество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9772" y="1909845"/>
            <a:ext cx="3685559" cy="454554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Родился 27 августа 1903 года в </a:t>
            </a:r>
            <a:r>
              <a:rPr lang="ru-RU" b="1" dirty="0" smtClean="0">
                <a:solidFill>
                  <a:schemeClr val="tx1"/>
                </a:solidFill>
              </a:rPr>
              <a:t>Уральской области. </a:t>
            </a:r>
            <a:r>
              <a:rPr lang="ru-RU" b="1" dirty="0">
                <a:solidFill>
                  <a:schemeClr val="tx1"/>
                </a:solidFill>
              </a:rPr>
              <a:t>Поступил и окончил техникум, после был направлен работать учителем. Позже, поступает на исторический факультет и знакомится с будущей женой. В 1932 – первый сын Фридрих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89" y="758915"/>
            <a:ext cx="4086892" cy="56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3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30"/>
    </mc:Choice>
    <mc:Fallback>
      <p:transition spd="slow" advTm="3253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Медный рудник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860" y="1825625"/>
            <a:ext cx="423876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b="1" dirty="0" smtClean="0">
                <a:latin typeface="Calibri" pitchFamily="34" charset="0"/>
                <a:cs typeface="Times New Roman" panose="02020603050405020304" pitchFamily="18" charset="0"/>
              </a:rPr>
              <a:t>Переезжают в Медный рудник, </a:t>
            </a:r>
            <a:r>
              <a:rPr lang="ru-RU" sz="2300" b="1" dirty="0">
                <a:latin typeface="Calibri" pitchFamily="34" charset="0"/>
                <a:cs typeface="Times New Roman" panose="02020603050405020304" pitchFamily="18" charset="0"/>
              </a:rPr>
              <a:t>и становятся учителями в местной </a:t>
            </a:r>
            <a:r>
              <a:rPr lang="ru-RU" sz="2300" b="1" dirty="0" smtClean="0">
                <a:latin typeface="Calibri" pitchFamily="34" charset="0"/>
                <a:cs typeface="Times New Roman" panose="02020603050405020304" pitchFamily="18" charset="0"/>
              </a:rPr>
              <a:t>школе №23. </a:t>
            </a:r>
            <a:r>
              <a:rPr lang="ru-RU" sz="2300" b="1" dirty="0">
                <a:latin typeface="Calibri" pitchFamily="34" charset="0"/>
                <a:cs typeface="Times New Roman" panose="02020603050405020304" pitchFamily="18" charset="0"/>
              </a:rPr>
              <a:t>1934 год – второй сын Юрий. В 1938г поступает в МГУ и 2 лета вынужден ездить на учебу.</a:t>
            </a:r>
          </a:p>
          <a:p>
            <a:pPr marL="0" indent="0">
              <a:buNone/>
            </a:pPr>
            <a:r>
              <a:rPr lang="ru-RU" sz="2300" b="1" dirty="0" smtClean="0">
                <a:latin typeface="Calibri" pitchFamily="34" charset="0"/>
                <a:cs typeface="Times New Roman" panose="02020603050405020304" pitchFamily="18" charset="0"/>
              </a:rPr>
              <a:t>Валентина </a:t>
            </a:r>
            <a:r>
              <a:rPr lang="ru-RU" sz="2300" b="1" dirty="0">
                <a:latin typeface="Calibri" pitchFamily="34" charset="0"/>
                <a:cs typeface="Times New Roman" panose="02020603050405020304" pitchFamily="18" charset="0"/>
              </a:rPr>
              <a:t>и Павел являются основателями школьного музея. Проводит увлекательные уроки истории, показывая артефакты и репродукцию.</a:t>
            </a:r>
          </a:p>
          <a:p>
            <a:pPr marL="0" indent="0">
              <a:buNone/>
            </a:pPr>
            <a:r>
              <a:rPr lang="ru-RU" sz="2300" b="1" dirty="0">
                <a:latin typeface="Calibri" pitchFamily="34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86" y="1825625"/>
            <a:ext cx="5710428" cy="3680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A9F8F5-A9B3-4D55-BA20-660EEDE0A847}"/>
              </a:ext>
            </a:extLst>
          </p:cNvPr>
          <p:cNvSpPr txBox="1"/>
          <p:nvPr/>
        </p:nvSpPr>
        <p:spPr>
          <a:xfrm>
            <a:off x="7053943" y="5506085"/>
            <a:ext cx="300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из семейного альбома</a:t>
            </a:r>
          </a:p>
        </p:txBody>
      </p:sp>
    </p:spTree>
    <p:extLst>
      <p:ext uri="{BB962C8B-B14F-4D97-AF65-F5344CB8AC3E}">
        <p14:creationId xmlns:p14="http://schemas.microsoft.com/office/powerpoint/2010/main" val="257858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01"/>
    </mc:Choice>
    <mc:Fallback>
      <p:transition spd="slow" advTm="4290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2" y="149828"/>
            <a:ext cx="10891719" cy="62932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27" y="5532437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из школьного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3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77"/>
    </mc:Choice>
    <mc:Fallback>
      <p:transition spd="slow" advTm="3907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школьного музея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010" y="1489017"/>
            <a:ext cx="9164021" cy="750627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92694" y="2040734"/>
            <a:ext cx="3413264" cy="313557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rot="10800000" flipV="1">
            <a:off x="1192694" y="5526354"/>
            <a:ext cx="2799801" cy="70499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Артефакты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894149" y="1649426"/>
            <a:ext cx="3282474" cy="3684588"/>
          </a:xfrm>
          <a:prstGeom prst="rect">
            <a:avLst/>
          </a:prstGeom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322" y="1649426"/>
            <a:ext cx="2635106" cy="39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1"/>
    </mc:Choice>
    <mc:Fallback>
      <p:transition spd="slow" advTm="1542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2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5" y="1472540"/>
            <a:ext cx="10515600" cy="445852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Руслан\Desktop\незнаю что\stengazeta-770x5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31" y="1395663"/>
            <a:ext cx="7619165" cy="498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7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9"/>
    </mc:Choice>
    <mc:Fallback>
      <p:transition spd="slow" advTm="3457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2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965" y="1472540"/>
            <a:ext cx="10515600" cy="445852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Увлекательные уроки истории.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Составление карт, схем, плакатов.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Походы: гора </a:t>
            </a:r>
            <a:r>
              <a:rPr lang="ru-RU" sz="2000" b="1" dirty="0" err="1"/>
              <a:t>Толстик</a:t>
            </a:r>
            <a:r>
              <a:rPr lang="ru-RU" sz="2000" b="1" dirty="0"/>
              <a:t>, </a:t>
            </a:r>
            <a:r>
              <a:rPr lang="ru-RU" sz="2000" b="1" dirty="0" err="1"/>
              <a:t>Шитовское</a:t>
            </a:r>
            <a:r>
              <a:rPr lang="ru-RU" sz="2000" b="1" dirty="0"/>
              <a:t> озеро, Чертово городище.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/>
              <a:t>Создание </a:t>
            </a:r>
            <a:r>
              <a:rPr lang="ru-RU" sz="2000" b="1" dirty="0"/>
              <a:t>школьного музея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5718" r="-609" b="9283"/>
          <a:stretch/>
        </p:blipFill>
        <p:spPr>
          <a:xfrm>
            <a:off x="8039542" y="1514260"/>
            <a:ext cx="3385533" cy="3829479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6053" r="4193" b="7206"/>
          <a:stretch/>
        </p:blipFill>
        <p:spPr>
          <a:xfrm>
            <a:off x="1460665" y="3921938"/>
            <a:ext cx="3375424" cy="2273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9542" y="4969639"/>
            <a:ext cx="121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Артефакт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9133" y="5741677"/>
            <a:ext cx="121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Артефакт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5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8"/>
    </mc:Choice>
    <mc:Fallback>
      <p:transition spd="slow" advTm="1530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93" y="717403"/>
            <a:ext cx="5643349" cy="564334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Руслан\Desktop\незнаю что\1024px-Ленинград_блокадный._Школьный_уро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8" y="1540042"/>
            <a:ext cx="6045017" cy="43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54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2"/>
    </mc:Choice>
    <mc:Fallback>
      <p:transition spd="slow" advTm="1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6030</TotalTime>
  <Words>438</Words>
  <Application>Microsoft Office PowerPoint</Application>
  <PresentationFormat>Широкоэкранный</PresentationFormat>
  <Paragraphs>68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Исследовательская работа  «Уроки жизни П.П.Деменева»</vt:lpstr>
      <vt:lpstr>Презентация PowerPoint</vt:lpstr>
      <vt:lpstr>Детство, юношество</vt:lpstr>
      <vt:lpstr>Медный рудник</vt:lpstr>
      <vt:lpstr>фото из школьного архива</vt:lpstr>
      <vt:lpstr>Основатель школьного музея</vt:lpstr>
      <vt:lpstr>Уроки истории</vt:lpstr>
      <vt:lpstr>Уроки истории</vt:lpstr>
      <vt:lpstr>Презентация PowerPoint</vt:lpstr>
      <vt:lpstr>Письма с фронта</vt:lpstr>
      <vt:lpstr>Презентация PowerPoint</vt:lpstr>
      <vt:lpstr>Первый раз в настоящем бою…</vt:lpstr>
      <vt:lpstr>И на войне не без истории</vt:lpstr>
      <vt:lpstr>Учитель и на войне учитель</vt:lpstr>
      <vt:lpstr>Последняя весточка</vt:lpstr>
      <vt:lpstr>Встреча с Юрием Павловичем Деменевым </vt:lpstr>
      <vt:lpstr>Презентация PowerPoint</vt:lpstr>
      <vt:lpstr>Презентация PowerPoint</vt:lpstr>
      <vt:lpstr>Заключение</vt:lpstr>
      <vt:lpstr>        Благодарю за внимание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на тему: «Биография учителя-фронтовика с точки зрения учащейся»</dc:title>
  <dc:creator>npchome</dc:creator>
  <cp:lastModifiedBy>npchome</cp:lastModifiedBy>
  <cp:revision>101</cp:revision>
  <dcterms:created xsi:type="dcterms:W3CDTF">2020-03-05T15:50:18Z</dcterms:created>
  <dcterms:modified xsi:type="dcterms:W3CDTF">2020-11-13T21:04:30Z</dcterms:modified>
</cp:coreProperties>
</file>