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94660"/>
  </p:normalViewPr>
  <p:slideViewPr>
    <p:cSldViewPr snapToGrid="0">
      <p:cViewPr varScale="1">
        <p:scale>
          <a:sx n="88" d="100"/>
          <a:sy n="88" d="100"/>
        </p:scale>
        <p:origin x="4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51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1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0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19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5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54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42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8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22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1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2F6A3-D21A-4C10-BBEB-5FA3AE894D80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71FF5-74ED-4C08-8452-6A9CDC76D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97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6626" y="4303455"/>
            <a:ext cx="9160626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Все вышеперечисленное.</a:t>
            </a:r>
          </a:p>
          <a:p>
            <a:endParaRPr lang="ru-RU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Перечень данных, который можно отнести к персональным, четко не определен в законах. Поэтому набор данных, позволяющий определить или идентифицировать тебя среди множества других людей, является персональными.</a:t>
            </a:r>
            <a:endParaRPr lang="ru-RU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704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3749457"/>
            <a:ext cx="9257354" cy="31085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Нет, не можешь.</a:t>
            </a:r>
          </a:p>
          <a:p>
            <a:endParaRPr lang="ru-RU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Попадая в Интернет информация о тебе будет доступна другим пользователям, которые могут ее загружать, изменять и использовать по своему усмотрению. Поэтому важно не публиковать о себе лишнюю информацию и обеспечить свою приватность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877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3" y="86132"/>
            <a:ext cx="8914314" cy="66857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749457"/>
            <a:ext cx="9144000" cy="31085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Нет, не правильно.</a:t>
            </a:r>
          </a:p>
          <a:p>
            <a:endParaRPr lang="ru-RU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Доступ неограниченного круга лиц к такой информации может повлиять на Вашу личную безопасность и безопасность Ваших друзей, родных и знакомых. Вы не можете быть уверены в том, что эти сведения не будут использованы против Вас.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540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456795"/>
            <a:ext cx="9245883" cy="440120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Сначала подумаете, будете ли Вы чувствовать себя комфортно, если другие увидят Вашу публикацию.</a:t>
            </a:r>
          </a:p>
          <a:p>
            <a:endParaRPr lang="ru-RU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Информация о Вас в Интернете помогает людям составить о Вас свое впечатление, о Вашей личности и о том, как Вы ведете себя в реальной жизни, влияет на Вашу репутацию. Эта информация доступна для Ваших учителей, родителей, друзей. Поэтому нужно задуматься, готовы ли Вы открыть для всех информацию о своей частной жизни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699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97" y="128848"/>
            <a:ext cx="8800406" cy="660030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903" y="2887682"/>
            <a:ext cx="8948193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Нет, не может.</a:t>
            </a:r>
          </a:p>
          <a:p>
            <a:endParaRPr lang="ru-RU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Данные, которые содержатся в Вашем аккаунте – это Ваше личное пространство, которое содержит огромное количество не только данных о Вас, но и тех людей, с которыми Вы общаетесь. Предоставив кому-то доступ к своему аккаунту, Вы даете возможность другу не только посмотреть какой-то конкретный файл, но также доступ ко всей информации из Вашего аккаунта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945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49" y="70658"/>
            <a:ext cx="8806902" cy="67166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3749457"/>
            <a:ext cx="9118390" cy="31085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ФИО; адрес, где Вы живете.</a:t>
            </a:r>
          </a:p>
          <a:p>
            <a:endParaRPr lang="ru-RU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Эти данные позволяют установить Вашу личность в реальной жизни и дают возможность для вторжения в Ваше личное пространство, а также для использования Вас как объекта навязчивой рекламы или противоправных действий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141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" y="43642"/>
            <a:ext cx="9027622" cy="677071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189" y="3318570"/>
            <a:ext cx="9027622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Массовое распространение фотографии в сети, если не настроена приватность учетной записи</a:t>
            </a:r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endParaRPr lang="ru-RU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 никогда не узнаете точно, что имеет доступ к такой информации. Более того, вполне возможно, что Ваш друг не хочет, чтобы фотография, на которой Вы его отметили, увидели другие люди.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381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90" y="139717"/>
            <a:ext cx="8771420" cy="657856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887682"/>
            <a:ext cx="9144000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Правильный ответ: Расскажешь взрослому и попросишь совет; Не отдашь личные данные.</a:t>
            </a:r>
          </a:p>
          <a:p>
            <a:endParaRPr lang="ru-RU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 стоит сообщать незнакомым людям в сети много информации о себе. Вы не можете точно знать, что за человек с Вами общается в Интернете и как он будет использовать Ваши персональные данные. Старайтесь советоваться со взрослыми, как Вам лучше поступить в таком случае.»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745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432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СЕРГЕЙ</cp:lastModifiedBy>
  <cp:revision>7</cp:revision>
  <dcterms:created xsi:type="dcterms:W3CDTF">2017-04-05T18:18:16Z</dcterms:created>
  <dcterms:modified xsi:type="dcterms:W3CDTF">2017-04-05T19:41:06Z</dcterms:modified>
</cp:coreProperties>
</file>